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FAC1-80FC-1E65-FCEB-2FC43AB71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B3CB4-ADA7-6DD0-5775-9F857A3EA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D9ED-7EB9-3602-31A8-EC62FB91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8A89-E0EB-1222-EF76-C60096C9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C0335-BEDA-5488-3E8E-5531F3DE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08A7-BA7E-DC2B-4BFF-8DB97EC0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87804-EC1C-567F-5818-2A27BAD3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3777-5736-D947-5332-EED3F692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4FA8-4EB1-9E81-7802-56BDB6A3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2017C-B341-EE20-3F9B-6521638A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09BB7-A6F1-385B-3577-E50D3BC47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61BAB-9481-BE5E-A7D9-CEA116AAF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D38B-6BE4-F5EB-D664-F134E0B8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E7208-3E9F-CF3F-8AB6-0D67488E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49098-E660-F451-CEB7-0C2D872F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BA38-0309-8FAC-7ABA-D6AABB8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4A1A-C657-03DC-2A1D-E475CA94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3C27D-5AAF-F08D-76C4-84E52262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B1962-E61A-22CD-4735-FF12EBFA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F85AD-CAE5-34D2-1995-AE34D0B1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BD2A-4794-1520-4F4B-0E9F1A37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C4EA3-475C-23B0-8248-3A11938D7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0A18-1541-0080-B133-03E09620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F924-6E58-5219-5067-86EE8A3B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6B5DC-01EA-A4FE-3EFC-75226C47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B417-436A-4282-CBEF-7BF081E8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906E-B78C-39F7-CE65-15C7BEA24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C9EFC-4677-EDE7-3BA5-3AB476E1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0B254-AACD-205B-5A4C-56D715E2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E2F3B-CA47-E7D5-2AAD-DAB2C67E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36C45-5EA6-B343-7D07-247877C0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C266-39C8-F805-C30B-4CA5315A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C444F-67C5-0DBC-92FF-92DC60FE8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3E6A2-66DA-56C4-11B0-BB65A65A3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1C235-8DBC-54DA-44C2-9C2C87CCC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16142-6B0D-A6AF-DD50-A10D8F682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A2701-EDB4-1CEF-E3BC-A6CC4C67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D6A27-0FCE-1CAE-F428-E0458F6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1A304-490B-9989-9F99-20C77E10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1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1239-BAB3-5D84-0CA7-BED90202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DFD32-069D-15DE-0FA1-8717E1C5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91A3A-AF61-AE26-FC17-DD686F03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E827C-CDCE-23B6-6EC0-73872762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15614-CA29-3358-F98C-8A1093B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8B042-943B-EBD2-B7E1-F88CA590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A1D11-37E9-1A40-745A-C24E5A14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C563-9F83-5C2D-35DF-FBB40652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99E3E-6166-FA94-E981-F510784E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89F0B-7841-A037-D984-136BC430D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FE107-DA94-11E4-7E12-13BF72E2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78C80-3D44-3217-2D72-5D7E7AD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FE234-039D-AD02-CECF-851A3E82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4742-A10D-2CC4-66BC-CAF62A4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9628D-161C-C54B-E1A1-E09AC020A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B92AE-FBA4-F334-B452-DC163F81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9C60-D7E1-1463-33FA-0CB5BCF7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37CF9-BB89-A8E0-240F-5380AC22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A4E1-E225-550D-49AB-85011D1C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0854B-6FCC-0FE0-75E7-B630D6D3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6C83A-74CF-E7BC-C324-8605CA7C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34DC-96F9-3F5A-6E58-6324140B3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AFEC0-4176-4BD2-9B25-5AD37091F15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4EC9E-5AAE-AF6C-8AD4-6EC90551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DC8E-D574-3CCA-7C38-39F0CAB1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121FCC-5A7B-4C50-BB59-9A5E9D35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1D0891-21C4-894B-AC23-50161421987F}"/>
              </a:ext>
            </a:extLst>
          </p:cNvPr>
          <p:cNvSpPr/>
          <p:nvPr/>
        </p:nvSpPr>
        <p:spPr>
          <a:xfrm>
            <a:off x="0" y="3995057"/>
            <a:ext cx="12192000" cy="2862943"/>
          </a:xfrm>
          <a:prstGeom prst="rect">
            <a:avLst/>
          </a:prstGeom>
          <a:solidFill>
            <a:srgbClr val="9933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9DAC2D0-B63C-B1AD-81FC-8D45B148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3391" b="14482"/>
          <a:stretch>
            <a:fillRect/>
          </a:stretch>
        </p:blipFill>
        <p:spPr bwMode="auto">
          <a:xfrm>
            <a:off x="113864" y="3441266"/>
            <a:ext cx="4520313" cy="329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7C7B2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9A9012-9E46-CA1C-04F6-51D8BDA0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r="8284" b="12369"/>
          <a:stretch>
            <a:fillRect/>
          </a:stretch>
        </p:blipFill>
        <p:spPr bwMode="auto">
          <a:xfrm rot="5400000">
            <a:off x="4135932" y="4032538"/>
            <a:ext cx="3292627" cy="21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7C7B2"/>
                  </a:outerShdw>
                </a:effectLst>
              </a14:hiddenEffects>
            </a:ext>
          </a:extLst>
        </p:spPr>
      </p:pic>
      <p:pic>
        <p:nvPicPr>
          <p:cNvPr id="9" name="Picture 8" descr="A logo with a globe and text&#10;&#10;AI-generated content may be incorrect.">
            <a:extLst>
              <a:ext uri="{FF2B5EF4-FFF2-40B4-BE49-F238E27FC236}">
                <a16:creationId xmlns:a16="http://schemas.microsoft.com/office/drawing/2014/main" id="{0388F2DC-BA9C-F15D-0389-CCEB5A72D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185" y="6027420"/>
            <a:ext cx="567950" cy="706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ACAFFB-08DB-5F19-347C-00BA2282F4F6}"/>
              </a:ext>
            </a:extLst>
          </p:cNvPr>
          <p:cNvSpPr txBox="1"/>
          <p:nvPr/>
        </p:nvSpPr>
        <p:spPr>
          <a:xfrm>
            <a:off x="3047996" y="200205"/>
            <a:ext cx="609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sz="6000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99F26-05B1-5A76-2795-1C35DA854495}"/>
              </a:ext>
            </a:extLst>
          </p:cNvPr>
          <p:cNvSpPr txBox="1"/>
          <p:nvPr/>
        </p:nvSpPr>
        <p:spPr>
          <a:xfrm>
            <a:off x="3946067" y="873735"/>
            <a:ext cx="42998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0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Eyeglass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D619B-504C-DC71-3B92-3691ADBC15E4}"/>
              </a:ext>
            </a:extLst>
          </p:cNvPr>
          <p:cNvSpPr txBox="1"/>
          <p:nvPr/>
        </p:nvSpPr>
        <p:spPr>
          <a:xfrm>
            <a:off x="6996221" y="4495504"/>
            <a:ext cx="450430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solidFill>
                  <a:srgbClr val="000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2.2 billion people have vision impairment; 1 billion have vision impairment that could have been prevented – Eyeglass teams are MOST’s #1 requested team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2292D-9D43-6F9F-BD04-F3CEF3E2E9E2}"/>
              </a:ext>
            </a:extLst>
          </p:cNvPr>
          <p:cNvSpPr txBox="1"/>
          <p:nvPr/>
        </p:nvSpPr>
        <p:spPr>
          <a:xfrm>
            <a:off x="1919532" y="1597597"/>
            <a:ext cx="835292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get involved:</a:t>
            </a:r>
          </a:p>
          <a:p>
            <a:r>
              <a:rPr lang="en-US" sz="2500" dirty="0">
                <a:solidFill>
                  <a:srgbClr val="000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prescription eyeglasses and non-prescription sunglasses</a:t>
            </a:r>
          </a:p>
          <a:p>
            <a:endParaRPr lang="en-US" sz="900" dirty="0">
              <a:solidFill>
                <a:srgbClr val="0000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information, visit mostministries.org</a:t>
            </a:r>
          </a:p>
        </p:txBody>
      </p:sp>
    </p:spTree>
    <p:extLst>
      <p:ext uri="{BB962C8B-B14F-4D97-AF65-F5344CB8AC3E}">
        <p14:creationId xmlns:p14="http://schemas.microsoft.com/office/powerpoint/2010/main" val="82165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Kaleigh Bone</dc:creator>
  <cp:lastModifiedBy>Kaleigh Bone</cp:lastModifiedBy>
  <cp:revision>15</cp:revision>
  <dcterms:created xsi:type="dcterms:W3CDTF">2025-02-18T16:53:36Z</dcterms:created>
  <dcterms:modified xsi:type="dcterms:W3CDTF">2025-02-18T19:33:58Z</dcterms:modified>
</cp:coreProperties>
</file>